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91" r:id="rId10"/>
    <p:sldId id="263" r:id="rId11"/>
    <p:sldId id="262" r:id="rId12"/>
    <p:sldId id="265" r:id="rId13"/>
    <p:sldId id="295" r:id="rId14"/>
    <p:sldId id="268" r:id="rId15"/>
    <p:sldId id="267" r:id="rId16"/>
    <p:sldId id="270" r:id="rId17"/>
    <p:sldId id="282" r:id="rId18"/>
    <p:sldId id="269" r:id="rId19"/>
    <p:sldId id="271" r:id="rId20"/>
    <p:sldId id="294" r:id="rId21"/>
    <p:sldId id="279" r:id="rId22"/>
    <p:sldId id="287" r:id="rId23"/>
    <p:sldId id="29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and person on a lifeguard tower&#10;&#10;Description automatically generated">
            <a:extLst>
              <a:ext uri="{FF2B5EF4-FFF2-40B4-BE49-F238E27FC236}">
                <a16:creationId xmlns:a16="http://schemas.microsoft.com/office/drawing/2014/main" id="{DE12FC44-4787-2144-FB63-86AFCA6D9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80"/>
          <a:stretch/>
        </p:blipFill>
        <p:spPr>
          <a:xfrm>
            <a:off x="2342" y="-1195479"/>
            <a:ext cx="14847559" cy="835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child on his shoulders&#10;&#10;Description automatically generated">
            <a:extLst>
              <a:ext uri="{FF2B5EF4-FFF2-40B4-BE49-F238E27FC236}">
                <a16:creationId xmlns:a16="http://schemas.microsoft.com/office/drawing/2014/main" id="{9F831703-6D2E-7EA4-FDF2-70C037E3C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" y="-1138929"/>
            <a:ext cx="12315081" cy="809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57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4C20EE-C735-370D-799C-27D2F54082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" b="1264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82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holding a surfboard and another person standing on a beach&#10;&#10;Description automatically generated">
            <a:extLst>
              <a:ext uri="{FF2B5EF4-FFF2-40B4-BE49-F238E27FC236}">
                <a16:creationId xmlns:a16="http://schemas.microsoft.com/office/drawing/2014/main" id="{86CABEE9-FA4E-0896-E365-2AAA556FA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31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Two men holding a flag on a beach&#10;&#10;Description automatically generated">
            <a:extLst>
              <a:ext uri="{FF2B5EF4-FFF2-40B4-BE49-F238E27FC236}">
                <a16:creationId xmlns:a16="http://schemas.microsoft.com/office/drawing/2014/main" id="{4183F59A-BADF-FF05-F77C-BEE6C574EB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5" b="1070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13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wimming in the ocean&#10;&#10;Description automatically generated">
            <a:extLst>
              <a:ext uri="{FF2B5EF4-FFF2-40B4-BE49-F238E27FC236}">
                <a16:creationId xmlns:a16="http://schemas.microsoft.com/office/drawing/2014/main" id="{03D05B24-2C77-C040-8EBA-5B4086FB4C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51" b="95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14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wimming in the water&#10;&#10;Description automatically generated">
            <a:extLst>
              <a:ext uri="{FF2B5EF4-FFF2-40B4-BE49-F238E27FC236}">
                <a16:creationId xmlns:a16="http://schemas.microsoft.com/office/drawing/2014/main" id="{E0B0C7B6-5F69-FA04-27FF-352F4525AB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75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boat on a trailer on a beach&#10;&#10;Description automatically generated">
            <a:extLst>
              <a:ext uri="{FF2B5EF4-FFF2-40B4-BE49-F238E27FC236}">
                <a16:creationId xmlns:a16="http://schemas.microsoft.com/office/drawing/2014/main" id="{58EFB214-8790-CF9E-8905-FF88F43E6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1" b="7811"/>
          <a:stretch/>
        </p:blipFill>
        <p:spPr>
          <a:xfrm>
            <a:off x="-3057504" y="-1008368"/>
            <a:ext cx="15254267" cy="858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06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E1F886-D3F3-C518-545F-7AA32939FF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40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4235AE-4A9D-4341-F855-527C644301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60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next to a trash can on a beach&#10;&#10;Description automatically generated">
            <a:extLst>
              <a:ext uri="{FF2B5EF4-FFF2-40B4-BE49-F238E27FC236}">
                <a16:creationId xmlns:a16="http://schemas.microsoft.com/office/drawing/2014/main" id="{A54918D8-9DB1-661D-B241-FDAA3D525F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48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on a surfboard in the ocean&#10;&#10;Description automatically generated">
            <a:extLst>
              <a:ext uri="{FF2B5EF4-FFF2-40B4-BE49-F238E27FC236}">
                <a16:creationId xmlns:a16="http://schemas.microsoft.com/office/drawing/2014/main" id="{CE4B9178-EC0D-1D81-EEB7-CAF7AB176F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3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83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on a rock holding a rope&#10;&#10;Description automatically generated">
            <a:extLst>
              <a:ext uri="{FF2B5EF4-FFF2-40B4-BE49-F238E27FC236}">
                <a16:creationId xmlns:a16="http://schemas.microsoft.com/office/drawing/2014/main" id="{0D6F5A10-C23F-2658-5D1B-C8D7770EB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4" y="-2963380"/>
            <a:ext cx="12218225" cy="1179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6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FCA1E2B3-44BB-58C3-0C87-015D6FFD0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02" y="1862346"/>
            <a:ext cx="12285292" cy="297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32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Two people standing on a beach&#10;&#10;Description automatically generated">
            <a:extLst>
              <a:ext uri="{FF2B5EF4-FFF2-40B4-BE49-F238E27FC236}">
                <a16:creationId xmlns:a16="http://schemas.microsoft.com/office/drawing/2014/main" id="{0AD819BA-B9DD-0317-FBC1-0C34CE80C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999" y="-1385485"/>
            <a:ext cx="12699999" cy="824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4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in a yellow shirt on a beach&#10;&#10;Description automatically generated">
            <a:extLst>
              <a:ext uri="{FF2B5EF4-FFF2-40B4-BE49-F238E27FC236}">
                <a16:creationId xmlns:a16="http://schemas.microsoft.com/office/drawing/2014/main" id="{71E5762D-C07D-2EE6-2142-1D2AA7AB5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51966"/>
            <a:ext cx="12456583" cy="810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33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Two people standing on a beach&#10;&#10;Description automatically generated">
            <a:extLst>
              <a:ext uri="{FF2B5EF4-FFF2-40B4-BE49-F238E27FC236}">
                <a16:creationId xmlns:a16="http://schemas.microsoft.com/office/drawing/2014/main" id="{4F4B117A-72A2-A661-0642-A7AD9BF7E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2602" y="-1060470"/>
            <a:ext cx="13056758" cy="897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30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wheelchair&#10;&#10;Description automatically generated">
            <a:extLst>
              <a:ext uri="{FF2B5EF4-FFF2-40B4-BE49-F238E27FC236}">
                <a16:creationId xmlns:a16="http://schemas.microsoft.com/office/drawing/2014/main" id="{E33D0BC8-43FE-56A7-9FF8-99F1B791C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403" b="17403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 descr="A person and a child in a lifeguard car on a beach&#10;&#10;Description automatically generated">
            <a:extLst>
              <a:ext uri="{FF2B5EF4-FFF2-40B4-BE49-F238E27FC236}">
                <a16:creationId xmlns:a16="http://schemas.microsoft.com/office/drawing/2014/main" id="{7F292961-876F-AB75-3B5E-2295AC2190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55" b="7155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Picture 5" descr="A person pointing at a child on a beach&#10;&#10;Description automatically generated">
            <a:extLst>
              <a:ext uri="{FF2B5EF4-FFF2-40B4-BE49-F238E27FC236}">
                <a16:creationId xmlns:a16="http://schemas.microsoft.com/office/drawing/2014/main" id="{D0A5F20E-3CDA-8B2B-48B8-DA7889436A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34" b="7034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Picture 7" descr="A person on a surfboard with a person reaching out to the side&#10;&#10;Description automatically generated">
            <a:extLst>
              <a:ext uri="{FF2B5EF4-FFF2-40B4-BE49-F238E27FC236}">
                <a16:creationId xmlns:a16="http://schemas.microsoft.com/office/drawing/2014/main" id="{0D3AF001-E71C-31BC-A9A0-D268A48051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396" b="17396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7130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using a hand sanitizer&#10;&#10;Description automatically generated">
            <a:extLst>
              <a:ext uri="{FF2B5EF4-FFF2-40B4-BE49-F238E27FC236}">
                <a16:creationId xmlns:a16="http://schemas.microsoft.com/office/drawing/2014/main" id="{D9A60CA0-9158-E0B5-5C3A-4435A230D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8877" y="-1229915"/>
            <a:ext cx="12742070" cy="875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34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cratching their back&#10;&#10;Description automatically generated">
            <a:extLst>
              <a:ext uri="{FF2B5EF4-FFF2-40B4-BE49-F238E27FC236}">
                <a16:creationId xmlns:a16="http://schemas.microsoft.com/office/drawing/2014/main" id="{EC0AEA74-61CF-14C3-6B2A-34BA8C96E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8" y="-840867"/>
            <a:ext cx="12199937" cy="813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80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sitting in a chair on a beach&#10;&#10;Description automatically generated">
            <a:extLst>
              <a:ext uri="{FF2B5EF4-FFF2-40B4-BE49-F238E27FC236}">
                <a16:creationId xmlns:a16="http://schemas.microsoft.com/office/drawing/2014/main" id="{D39786BD-FA56-20C9-C11E-A9925F2419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22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485CBDB9B55345A729A5191AF962AB" ma:contentTypeVersion="17" ma:contentTypeDescription="Create a new document." ma:contentTypeScope="" ma:versionID="ec26135a7e48a9de05b6dbeed1d8a0e4">
  <xsd:schema xmlns:xsd="http://www.w3.org/2001/XMLSchema" xmlns:xs="http://www.w3.org/2001/XMLSchema" xmlns:p="http://schemas.microsoft.com/office/2006/metadata/properties" xmlns:ns2="e81b1224-b929-4a76-8d97-77b48369c3d4" xmlns:ns3="473d6450-5c34-47b8-a77a-e7b777eba896" targetNamespace="http://schemas.microsoft.com/office/2006/metadata/properties" ma:root="true" ma:fieldsID="c5cd019fbf2070ca6201fec88eb1a7ad" ns2:_="" ns3:_="">
    <xsd:import namespace="e81b1224-b929-4a76-8d97-77b48369c3d4"/>
    <xsd:import namespace="473d6450-5c34-47b8-a77a-e7b777eba8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1b1224-b929-4a76-8d97-77b48369c3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68032a0d-073e-4c86-bc37-ba641e1d7a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3d6450-5c34-47b8-a77a-e7b777eba89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11906e3-e8b7-4b73-b54c-a8174a617a0c}" ma:internalName="TaxCatchAll" ma:showField="CatchAllData" ma:web="473d6450-5c34-47b8-a77a-e7b777eba8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46E53A-1683-425F-9952-5A98F7B04447}">
  <ds:schemaRefs>
    <ds:schemaRef ds:uri="473d6450-5c34-47b8-a77a-e7b777eba896"/>
    <ds:schemaRef ds:uri="e81b1224-b929-4a76-8d97-77b48369c3d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0D35347-E1C7-4CE9-BE57-F819F18808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Mitchell</dc:creator>
  <cp:lastModifiedBy>Murray Copas</cp:lastModifiedBy>
  <cp:revision>2</cp:revision>
  <dcterms:created xsi:type="dcterms:W3CDTF">2024-04-29T02:34:40Z</dcterms:created>
  <dcterms:modified xsi:type="dcterms:W3CDTF">2026-03-25T02:56:27Z</dcterms:modified>
</cp:coreProperties>
</file>